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2" r:id="rId4"/>
    <p:sldId id="277" r:id="rId5"/>
    <p:sldId id="263" r:id="rId6"/>
    <p:sldId id="262" r:id="rId7"/>
    <p:sldId id="272" r:id="rId8"/>
    <p:sldId id="267" r:id="rId9"/>
    <p:sldId id="269" r:id="rId10"/>
    <p:sldId id="259" r:id="rId11"/>
    <p:sldId id="270" r:id="rId12"/>
    <p:sldId id="283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086C"/>
    <a:srgbClr val="39076F"/>
    <a:srgbClr val="6A0DD1"/>
    <a:srgbClr val="6600FF"/>
    <a:srgbClr val="FFFFCC"/>
    <a:srgbClr val="009A46"/>
    <a:srgbClr val="BE2F02"/>
    <a:srgbClr val="C70101"/>
    <a:srgbClr val="B83410"/>
    <a:srgbClr val="D50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542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3057E-637F-4207-B563-2703CD1E885B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59EF14-9710-4070-B298-F58D9001DB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845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123E-CA6D-41E1-851C-15F3EEEB5910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D0C674-9DDA-4DC8-B8A5-017FE67A3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567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F1BD5-6954-4284-9C53-D41311AC150A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469A52-4E9E-42C5-9E59-DD1CE0DD6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664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12F0C-1EB7-4E49-980A-A810161EFF23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B55DD6-5BAA-4FBF-BDB6-CF839E474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3520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04D55-B1A9-4838-84BB-602CDA55DC36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45298D-8F23-4ADE-9AA1-02C515047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702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1BFB8-8505-4761-80B4-AEF33DBB91D1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9F53F-5D4A-4BB6-B458-488A33577C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537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7261D-3E39-4682-A5DA-66B6883036E3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6ECEF-EFE6-477E-AFE6-5443E28BDE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79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5F07B-5130-4020-8917-8E4B3C3E3B62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55D924-46C2-4213-B744-0913D37DF9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185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CF0AB-EDC6-490C-B15A-C08F0559386A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9E8B88-7205-4351-A1DC-F5A42901D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19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504C0-9D66-48B6-A9E0-AAF085BADEFF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05018-D99B-472E-8398-805DAA7ADF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093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FAECA-1241-4BA7-AC0F-CF3F03666B92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6491D-F5AE-4EBF-9689-51B20AD382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1397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AA77B2-F361-4006-8B13-56754922C7CF}" type="datetimeFigureOut">
              <a:rPr lang="en-US"/>
              <a:pPr>
                <a:defRPr/>
              </a:pPr>
              <a:t>11/17/2017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C8C65BD6-BC96-454E-B185-7E89E591D5F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382000" cy="1981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80801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NOTICE</a:t>
            </a:r>
            <a:endParaRPr lang="en-US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570" y="2590800"/>
            <a:ext cx="55938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latin typeface="Arial Black" panose="020B0A04020102020204" pitchFamily="34" charset="0"/>
              </a:rPr>
              <a:t>EMPLOYEES MUST WASH HANDS BEFORE RETURNING TO WORK</a:t>
            </a:r>
            <a:endParaRPr lang="en-US" sz="4800" b="1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392" r="10630"/>
          <a:stretch/>
        </p:blipFill>
        <p:spPr>
          <a:xfrm>
            <a:off x="5994184" y="2667000"/>
            <a:ext cx="2768816" cy="350581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228600"/>
            <a:ext cx="8686800" cy="64008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257862" y="1676400"/>
            <a:ext cx="5562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PESTICIDE STORAGE AREA</a:t>
            </a:r>
            <a:endParaRPr lang="en-US" sz="6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60160"/>
            <a:ext cx="2971800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839200" cy="6586418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>
              <a:defRPr/>
            </a:pPr>
            <a:endParaRPr lang="en-US" sz="1400" b="1" dirty="0" smtClean="0">
              <a:ln w="3175">
                <a:solidFill>
                  <a:schemeClr val="tx1"/>
                </a:solidFill>
              </a:ln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r>
              <a:rPr lang="en-US" sz="4800" b="1" dirty="0" smtClean="0">
                <a:ln w="3175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FOOD PRODUCTION &amp; PACKING AREAS:</a:t>
            </a:r>
          </a:p>
          <a:p>
            <a:pPr algn="ctr">
              <a:defRPr/>
            </a:pPr>
            <a:endParaRPr lang="en-US" sz="4800" b="1" dirty="0">
              <a:ln w="3175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4800" b="1" dirty="0" smtClean="0">
              <a:ln w="3175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1400" b="1" dirty="0" smtClean="0">
              <a:ln w="3175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1400" b="1" dirty="0">
              <a:ln w="3175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1400" b="1" dirty="0" smtClean="0">
              <a:ln w="3175">
                <a:noFill/>
              </a:ln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>
              <a:defRPr/>
            </a:pPr>
            <a:r>
              <a:rPr lang="en-US" sz="5400" b="1" dirty="0" smtClean="0">
                <a:ln w="3175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ABSOULTELY</a:t>
            </a:r>
          </a:p>
          <a:p>
            <a:pPr algn="ctr">
              <a:defRPr/>
            </a:pPr>
            <a:r>
              <a:rPr lang="en-US" sz="5400" b="1" dirty="0" smtClean="0">
                <a:ln w="3175">
                  <a:noFill/>
                </a:ln>
                <a:solidFill>
                  <a:schemeClr val="bg1"/>
                </a:solidFill>
                <a:latin typeface="Arial Black" panose="020B0A04020102020204" pitchFamily="34" charset="0"/>
              </a:rPr>
              <a:t>NO CHEMICALS ALLOWED</a:t>
            </a:r>
            <a:endParaRPr lang="en-US" sz="5400" b="1" dirty="0" smtClean="0">
              <a:latin typeface="Arial" charset="0"/>
            </a:endParaRPr>
          </a:p>
          <a:p>
            <a:pPr algn="ctr">
              <a:defRPr/>
            </a:pPr>
            <a:endParaRPr lang="en-US" sz="1200" b="1" dirty="0"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160020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304800" y="304800"/>
            <a:ext cx="8534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6000" b="1" dirty="0" smtClean="0">
                <a:solidFill>
                  <a:srgbClr val="48086C"/>
                </a:solidFill>
                <a:latin typeface="Arial Black" panose="020B0A04020102020204" pitchFamily="34" charset="0"/>
              </a:rPr>
              <a:t>PLACE TRASH IN PROPER LIDDED RECEPTACLE</a:t>
            </a:r>
            <a:r>
              <a:rPr lang="en-US" altLang="en-US" sz="6000" b="1" dirty="0" smtClean="0">
                <a:solidFill>
                  <a:srgbClr val="39076F"/>
                </a:solidFill>
                <a:latin typeface="Arial Black" panose="020B0A04020102020204" pitchFamily="34" charset="0"/>
              </a:rPr>
              <a:t>S</a:t>
            </a:r>
            <a:endParaRPr lang="en-US" altLang="en-US" sz="6000" b="1" dirty="0">
              <a:solidFill>
                <a:srgbClr val="39076F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276600"/>
            <a:ext cx="3124200" cy="3124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977" y="3314075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36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382000" cy="1981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80801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NOTICE</a:t>
            </a:r>
            <a:endParaRPr lang="en-US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9770" y="2362200"/>
            <a:ext cx="61272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5400" b="1" dirty="0" smtClean="0">
                <a:latin typeface="Arial Black" panose="020B0A04020102020204" pitchFamily="34" charset="0"/>
              </a:rPr>
              <a:t>ALL VISITORS MUST READ FOOD SAFETY RULES &amp; SIGN</a:t>
            </a:r>
          </a:p>
          <a:p>
            <a:pPr algn="ctr" eaLnBrk="1" hangingPunct="1"/>
            <a:r>
              <a:rPr lang="en-US" altLang="en-US" sz="5400" b="1" dirty="0" smtClean="0">
                <a:latin typeface="Arial Black" panose="020B0A04020102020204" pitchFamily="34" charset="0"/>
              </a:rPr>
              <a:t>VISITOR LOG</a:t>
            </a:r>
            <a:endParaRPr lang="en-US" altLang="en-US" sz="5400" b="1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0392" r="10630"/>
          <a:stretch/>
        </p:blipFill>
        <p:spPr>
          <a:xfrm>
            <a:off x="6477000" y="3048000"/>
            <a:ext cx="2286883" cy="289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352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382000" cy="1981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80801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NOTICE</a:t>
            </a:r>
            <a:endParaRPr lang="en-US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9796" y="2438400"/>
            <a:ext cx="84894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4400" b="1" dirty="0" smtClean="0">
                <a:latin typeface="Arial Black" panose="020B0A04020102020204" pitchFamily="34" charset="0"/>
              </a:rPr>
              <a:t>ALL EMPLOYEES &amp; VISITORS ENTERING PRODUCE FIELD AREA MUST FOLLOW SANITATION &amp; PERSONAL HYGIENE PRACTICES</a:t>
            </a:r>
            <a:endParaRPr lang="en-US" alt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73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81000" y="228600"/>
            <a:ext cx="8382000" cy="19812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280801"/>
            <a:ext cx="7467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NOTICE</a:t>
            </a:r>
            <a:endParaRPr lang="en-US" sz="1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570" y="2438400"/>
            <a:ext cx="848943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/>
            <a:r>
              <a:rPr lang="en-US" altLang="en-US" sz="4400" b="1" dirty="0" smtClean="0">
                <a:latin typeface="Arial Black" panose="020B0A04020102020204" pitchFamily="34" charset="0"/>
              </a:rPr>
              <a:t>ALL EMPLOYEES &amp; VISITORS ENTERING PACKING AREA MUST SIGN IN &amp; FOLLOW SANITATION &amp; PERSONAL HYGIENE PRACTICES</a:t>
            </a:r>
            <a:endParaRPr lang="en-US" altLang="en-US" sz="4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734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7"/>
          <p:cNvSpPr txBox="1">
            <a:spLocks noChangeArrowheads="1"/>
          </p:cNvSpPr>
          <p:nvPr/>
        </p:nvSpPr>
        <p:spPr bwMode="auto">
          <a:xfrm>
            <a:off x="304800" y="381000"/>
            <a:ext cx="84582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8000" b="1" dirty="0">
                <a:solidFill>
                  <a:srgbClr val="002060"/>
                </a:solidFill>
              </a:rPr>
              <a:t>Drinking Water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057400"/>
            <a:ext cx="4191000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38200" y="4876800"/>
            <a:ext cx="7315200" cy="1676400"/>
          </a:xfrm>
          <a:prstGeom prst="roundRect">
            <a:avLst/>
          </a:prstGeom>
          <a:solidFill>
            <a:srgbClr val="C7010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  <a14:imgEffect>
                      <a14:saturation sat="400000"/>
                    </a14:imgEffect>
                    <a14:imgEffect>
                      <a14:brightnessContrast bright="1000" contrast="3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33400"/>
            <a:ext cx="4343400" cy="4343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66800" y="4983540"/>
            <a:ext cx="6858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NOT</a:t>
            </a:r>
          </a:p>
          <a:p>
            <a:pPr algn="ctr"/>
            <a:r>
              <a:rPr lang="en-US" sz="48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DRINKING WATER</a:t>
            </a:r>
            <a:endParaRPr lang="en-US" sz="48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009A46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5250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7696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FIRST AID KIT</a:t>
            </a:r>
            <a:endParaRPr lang="en-US" sz="7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76400"/>
            <a:ext cx="50292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1263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1000" y="381000"/>
            <a:ext cx="8382000" cy="601980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3276600"/>
            <a:ext cx="2438400" cy="2438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525000" y="685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762000"/>
            <a:ext cx="7696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Arial Black" panose="020B0A04020102020204" pitchFamily="34" charset="0"/>
              </a:rPr>
              <a:t>DESIGNATED EATING AREA</a:t>
            </a:r>
            <a:endParaRPr lang="en-US" sz="7200" dirty="0"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0" y="3200400"/>
            <a:ext cx="27432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8839200" cy="655320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42900" y="4191393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NO FOOD OR BEVERAGE ALLOWED BEYOND</a:t>
            </a:r>
          </a:p>
          <a:p>
            <a:pPr algn="ctr"/>
            <a:r>
              <a:rPr lang="en-US" sz="4800" dirty="0" smtClean="0">
                <a:latin typeface="Arial Black" panose="020B0A04020102020204" pitchFamily="34" charset="0"/>
              </a:rPr>
              <a:t>THIS POINT</a:t>
            </a:r>
            <a:endParaRPr lang="en-US" sz="4800" dirty="0">
              <a:latin typeface="Arial Black" panose="020B0A040201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80310"/>
            <a:ext cx="3505200" cy="3505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93</Words>
  <Application>Microsoft Office PowerPoint</Application>
  <PresentationFormat>On-screen Show (4:3)</PresentationFormat>
  <Paragraphs>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AHNR-IT</dc:creator>
  <cp:lastModifiedBy>Vallotton, Amber</cp:lastModifiedBy>
  <cp:revision>45</cp:revision>
  <dcterms:created xsi:type="dcterms:W3CDTF">2011-03-18T13:48:04Z</dcterms:created>
  <dcterms:modified xsi:type="dcterms:W3CDTF">2017-11-17T21:26:05Z</dcterms:modified>
</cp:coreProperties>
</file>